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3" r:id="rId8"/>
  </p:sldIdLst>
  <p:sldSz cx="10080625" cy="567055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6"/>
  </p:normalViewPr>
  <p:slideViewPr>
    <p:cSldViewPr snapToGrid="0">
      <p:cViewPr varScale="1">
        <p:scale>
          <a:sx n="129" d="100"/>
          <a:sy n="129" d="100"/>
        </p:scale>
        <p:origin x="6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3460A4-A586-495A-9E14-2045752BC36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62FE2A-5574-4E5A-A116-8F47A53260F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7525D-F728-488C-9D08-1E78F88D44C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5174A3-8FCD-47AF-A9A5-25A726EBFBE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15AD42-FF1D-4B1F-9D4C-0126198A9CA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3A84BA-5A21-4416-9C22-C1AA61EEB70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C01B76-F91C-4402-AA86-5DC54BD22B0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2CD307-8E41-4D54-971A-5B6E9C011E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112D9A-3DED-4394-85EB-4011E33F5F7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ytuł, 2 elementy zawartości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01E14A-6A57-4393-ADFB-A790F1EDE7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DAC735-75BD-481B-B9E1-E2C859E9A0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97B72F-06A0-45A2-A9C3-EB03A6C80C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6FD78CA-81FE-44A9-A1E5-AA6F17ADDE64}" type="slidenum"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pl-PL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rostokąt 40"/>
          <p:cNvSpPr/>
          <p:nvPr/>
        </p:nvSpPr>
        <p:spPr>
          <a:xfrm>
            <a:off x="1719155" y="2934550"/>
            <a:ext cx="6642313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36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Nie chcę zdjęcia w Internecie</a:t>
            </a:r>
            <a:endParaRPr lang="pl-PL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600" b="0" i="1" strike="noStrike" spc="-1" dirty="0">
              <a:solidFill>
                <a:srgbClr val="FFFFFF"/>
              </a:solidFill>
              <a:latin typeface="Gadugi"/>
              <a:ea typeface="DejaVu Sans"/>
            </a:endParaRPr>
          </a:p>
          <a:p>
            <a:pPr algn="ctr">
              <a:lnSpc>
                <a:spcPct val="110000"/>
              </a:lnSpc>
            </a:pPr>
            <a:r>
              <a:rPr lang="pl-PL" sz="16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Moje prawo do prywatności</a:t>
            </a:r>
          </a:p>
          <a:p>
            <a:pPr algn="ctr">
              <a:lnSpc>
                <a:spcPct val="110000"/>
              </a:lnSpc>
            </a:pPr>
            <a:endParaRPr lang="pl-PL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1044000" y="2700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1044000" y="2736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/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  <a:ea typeface="DejaVu Sans"/>
              </a:rPr>
              <a:t>Czy zdarzyło się, że ktoś wrzucił Twoje zdjęcie bez pytania?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Jak się wtedy czułeś/czułaś?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</a:rPr>
              <a:t>Czy powiedziałeś o tym komuś?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Jak zareagowali inni?</a:t>
            </a: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  <a:p>
            <a:pPr>
              <a:lnSpc>
                <a:spcPct val="130000"/>
              </a:lnSpc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Wprowadzenie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Nie chcę zdjęcia w Internecie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Moje prawo do prywatności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/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WIZERUNEK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/>
          <p:cNvSpPr/>
          <p:nvPr/>
        </p:nvSpPr>
        <p:spPr>
          <a:xfrm>
            <a:off x="1116000" y="2292965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Przepisy, które chronią Twój wygląd, zdjęcie i prywatność:</a:t>
            </a:r>
          </a:p>
          <a:p>
            <a:pPr>
              <a:lnSpc>
                <a:spcPct val="130000"/>
              </a:lnSpc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Konstytucja RP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Konwencja o prawach dziecka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Art. 81 ustawy o prawie autorskim i prawach pokrewnych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Art. 23 i art. 24 Kodeksu cywilnego</a:t>
            </a: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Mini wykład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Nie chcę zdjęcia w Internecie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Moje prawo do prywatności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4642F-7800-9130-F3FB-C4745699E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28DF8E1E-E83F-ADA0-77B9-5D427F705211}"/>
              </a:ext>
            </a:extLst>
          </p:cNvPr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Zadanie grupy: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Zidentyfikować, czy w danej sytuacji naruszono czyjeś prawa lub nie</a:t>
            </a:r>
          </a:p>
          <a:p>
            <a:pPr>
              <a:lnSpc>
                <a:spcPct val="130000"/>
              </a:lnSpc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0E59FAA2-35F5-B315-6660-C9256B7C43A5}"/>
              </a:ext>
            </a:extLst>
          </p:cNvPr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Ćwiczenie „Zgoda czy brak zgody?”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D20A569C-5236-E155-BFD0-4CF676432045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Nie chcę zdjęcia w Internecie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Moje prawo do prywatności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C122801D-B69C-9F64-4BCA-254BF5D7C46A}"/>
              </a:ext>
            </a:extLst>
          </p:cNvPr>
          <p:cNvSpPr/>
          <p:nvPr/>
        </p:nvSpPr>
        <p:spPr>
          <a:xfrm>
            <a:off x="1116000" y="32741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Ćwiczenie – analiza przypadków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1A31AE0B-6BF2-369F-6F11-9BB1042EA3F2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Zadanie grupy:</a:t>
            </a:r>
            <a:endParaRPr lang="pl-PL" sz="1100" strike="noStrike" spc="-1" dirty="0">
              <a:solidFill>
                <a:srgbClr val="FFFFFF"/>
              </a:solidFill>
              <a:latin typeface="Gadugi"/>
              <a:ea typeface="DejaVu Sans"/>
            </a:endParaRP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Rozpoznać, czy naruszono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 prawo, 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Podać możliwe reakcje, 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Wskazać, kto mógłby pomóc. </a:t>
            </a: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AC457C16-5953-2F51-10B1-1EB4328BB48F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891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DD126D-7B36-B7C1-0A96-076DDDCC7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>
            <a:extLst>
              <a:ext uri="{FF2B5EF4-FFF2-40B4-BE49-F238E27FC236}">
                <a16:creationId xmlns:a16="http://schemas.microsoft.com/office/drawing/2014/main" id="{1BFA7BA4-459E-071F-289E-D4DDE905DC35}"/>
              </a:ext>
            </a:extLst>
          </p:cNvPr>
          <p:cNvSpPr/>
          <p:nvPr/>
        </p:nvSpPr>
        <p:spPr>
          <a:xfrm>
            <a:off x="1115999" y="2511626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Jeśli ktoś bez Twojej zgody opublikuje zdjęcie, filmik lub przeróbkę, możesz (sam lub z pomocą rodziców) domagać się: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Usunięcia zdjęcia</a:t>
            </a: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 z Internetu,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Zaniechania dalszego udostępniania,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Przeprosin, 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A nawet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zadośćuczynienia pieniężnego.</a:t>
            </a: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9B7D3085-08DF-5911-535F-DD333A4F3391}"/>
              </a:ext>
            </a:extLst>
          </p:cNvPr>
          <p:cNvSpPr/>
          <p:nvPr/>
        </p:nvSpPr>
        <p:spPr>
          <a:xfrm>
            <a:off x="1115999" y="1728000"/>
            <a:ext cx="828641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Co grozi za publikowanie zdjęć bez zgody? </a:t>
            </a:r>
          </a:p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– odpowiedzialność cywilna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F3641C74-19A5-5D59-684F-203694BC1C7A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Nie chcę zdjęcia w Internecie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Moje prawo do prywatności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>
            <a:extLst>
              <a:ext uri="{FF2B5EF4-FFF2-40B4-BE49-F238E27FC236}">
                <a16:creationId xmlns:a16="http://schemas.microsoft.com/office/drawing/2014/main" id="{B392600B-6192-20B6-5235-2CC1FAEA95BD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800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4B9F3-0C9C-A96E-205B-B8CCE7C59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>
            <a:extLst>
              <a:ext uri="{FF2B5EF4-FFF2-40B4-BE49-F238E27FC236}">
                <a16:creationId xmlns:a16="http://schemas.microsoft.com/office/drawing/2014/main" id="{020E5004-E4CA-DC0E-8BF2-84142E910EF3}"/>
              </a:ext>
            </a:extLst>
          </p:cNvPr>
          <p:cNvSpPr/>
          <p:nvPr/>
        </p:nvSpPr>
        <p:spPr>
          <a:xfrm>
            <a:off x="1115999" y="2511626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Jak mogę lepiej dbać o swoją prywatność w Internecie?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Jak mogę pomóc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 komuś, kto padł ofiarą naruszenia wizerunku?</a:t>
            </a: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13316B51-4B25-7088-4443-90906C982A49}"/>
              </a:ext>
            </a:extLst>
          </p:cNvPr>
          <p:cNvSpPr/>
          <p:nvPr/>
        </p:nvSpPr>
        <p:spPr>
          <a:xfrm>
            <a:off x="1115999" y="1728000"/>
            <a:ext cx="828641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Podsumowanie</a:t>
            </a: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0748FD0D-E2F6-1678-B21D-C72F2B53FFB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Nie chcę zdjęcia w Internecie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Moje prawo do prywatności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>
            <a:extLst>
              <a:ext uri="{FF2B5EF4-FFF2-40B4-BE49-F238E27FC236}">
                <a16:creationId xmlns:a16="http://schemas.microsoft.com/office/drawing/2014/main" id="{146DAAA8-A151-E0D3-441B-C87DE0EE40F2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4616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F0D3F2-F499-8846-FD12-FAD5D9130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ostokąt 59">
            <a:extLst>
              <a:ext uri="{FF2B5EF4-FFF2-40B4-BE49-F238E27FC236}">
                <a16:creationId xmlns:a16="http://schemas.microsoft.com/office/drawing/2014/main" id="{5CF903D8-87D1-1DF3-9A06-152EAEC64D3E}"/>
              </a:ext>
            </a:extLst>
          </p:cNvPr>
          <p:cNvSpPr/>
          <p:nvPr/>
        </p:nvSpPr>
        <p:spPr>
          <a:xfrm>
            <a:off x="2520000" y="3060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Dziękujemy za uwagę!</a:t>
            </a:r>
            <a:endParaRPr lang="pl-PL" sz="2800" b="0" strike="noStrike" spc="-1" dirty="0">
              <a:solidFill>
                <a:srgbClr val="DEB94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000" b="0" strike="noStrike" spc="-1" dirty="0">
              <a:solidFill>
                <a:srgbClr val="DEB940"/>
              </a:solidFill>
              <a:latin typeface="Arial"/>
            </a:endParaRPr>
          </a:p>
        </p:txBody>
      </p:sp>
      <p:sp>
        <p:nvSpPr>
          <p:cNvPr id="61" name="Łącznik prosty 60">
            <a:extLst>
              <a:ext uri="{FF2B5EF4-FFF2-40B4-BE49-F238E27FC236}">
                <a16:creationId xmlns:a16="http://schemas.microsoft.com/office/drawing/2014/main" id="{364D8CF5-1B6D-F15C-2F6A-9F5142AB99C8}"/>
              </a:ext>
            </a:extLst>
          </p:cNvPr>
          <p:cNvSpPr/>
          <p:nvPr/>
        </p:nvSpPr>
        <p:spPr>
          <a:xfrm>
            <a:off x="1044000" y="2772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Łącznik prosty 61">
            <a:extLst>
              <a:ext uri="{FF2B5EF4-FFF2-40B4-BE49-F238E27FC236}">
                <a16:creationId xmlns:a16="http://schemas.microsoft.com/office/drawing/2014/main" id="{E1161229-56EA-6C69-D572-5BCE9CE6DE93}"/>
              </a:ext>
            </a:extLst>
          </p:cNvPr>
          <p:cNvSpPr/>
          <p:nvPr/>
        </p:nvSpPr>
        <p:spPr>
          <a:xfrm>
            <a:off x="1044000" y="2808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1525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2" id="{2503DB7A-6351-D146-8131-3C689706EEFF}" vid="{024E9797-8E62-D648-94CA-32817F85375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Motyw pakietu Office</Template>
  <TotalTime>79</TotalTime>
  <Words>243</Words>
  <Application>Microsoft Macintosh PowerPoint</Application>
  <PresentationFormat>Niestandardowy</PresentationFormat>
  <Paragraphs>48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Gadugi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Magdalena Herman</dc:creator>
  <dc:description/>
  <cp:lastModifiedBy>Magdalena Herman</cp:lastModifiedBy>
  <cp:revision>1</cp:revision>
  <cp:lastPrinted>2025-03-31T09:53:12Z</cp:lastPrinted>
  <dcterms:created xsi:type="dcterms:W3CDTF">2025-10-30T13:00:37Z</dcterms:created>
  <dcterms:modified xsi:type="dcterms:W3CDTF">2025-10-30T16:24:14Z</dcterms:modified>
  <dc:language>pl-PL</dc:language>
</cp:coreProperties>
</file>