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0" r:id="rId3"/>
    <p:sldId id="272" r:id="rId4"/>
    <p:sldId id="273" r:id="rId5"/>
    <p:sldId id="274" r:id="rId6"/>
    <p:sldId id="275" r:id="rId7"/>
    <p:sldId id="263" r:id="rId8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4"/>
  </p:normalViewPr>
  <p:slideViewPr>
    <p:cSldViewPr snapToGrid="0">
      <p:cViewPr varScale="1">
        <p:scale>
          <a:sx n="128" d="100"/>
          <a:sy n="128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465865" y="2934550"/>
            <a:ext cx="7148894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F87FA2B-609E-AC76-5BED-2A43E0E0C402}"/>
              </a:ext>
            </a:extLst>
          </p:cNvPr>
          <p:cNvSpPr txBox="1"/>
          <p:nvPr/>
        </p:nvSpPr>
        <p:spPr>
          <a:xfrm>
            <a:off x="2360544" y="3832750"/>
            <a:ext cx="5039138" cy="373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pl-PL" sz="18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800" b="0" strike="noStrike" spc="-1" dirty="0">
              <a:solidFill>
                <a:srgbClr val="000000"/>
              </a:solidFill>
              <a:latin typeface="Gadug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62A46D-C5AB-BD5E-0FB8-82272EBF2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A5230B9C-C1F2-0A0F-3AFD-FC198BC58897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uważacie, że Wasz głos może coś zmienić?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Dlaczego w wyborach bierze udział tak dużo ludzi, a czasami tak mało?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do udziału w wyborach = prawo obywatela do decydowania o tym, kto podejmuje decyzje w jego imieniu oraz wpływania na życie publiczne.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B238B937-0A42-BC99-145C-7EF50C913A6B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 – Głos ma znaczenie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0CD4084A-07FA-D944-AE82-80EA195FA1FD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D96F63D8-8BA1-E142-B46C-077279AC123E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495004C2-B8AF-0E14-C9CB-70B07E4932D4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2BA7AF96-38DD-DCC0-AF2F-392487D91E78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34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2DF9A-B81A-1737-F074-7B37DFBB9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DE07CC23-C08F-B112-9207-44B39B5ED3D6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Konstytucja RP - art. 62 i 96</a:t>
            </a:r>
          </a:p>
          <a:p>
            <a:pPr>
              <a:lnSpc>
                <a:spcPct val="130000"/>
              </a:lnSpc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Rodzaje wyborów w Polsce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Zasady organizacji wyborów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Dlaczego warto uczestniczyć w wyborach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Zaangażowanie młodzieży przed osiągnięciem pełnoletności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B8E54B32-769A-762F-A486-EDFF54C66402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7DCBAFCF-FFA4-CCFB-E46A-D7BE85CEDDEC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9B994D3B-9638-E0F7-9574-C5D7982AA036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7EF7D6C3-82BB-5BFD-8A65-768148BABD80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1B1F7ACA-D825-F80D-79DA-3B0038CC01AA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595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F55463-1E42-05C9-BF3C-637C77FEA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43B0E405-74AE-F1B5-01CB-B4FA45F3EF5B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Zadanie: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Przygotować krótki program działań lub postulaty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Przygotować plakaty lub krótką prezentację kandydata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F6DD0E05-573A-BB5F-6AAD-FA0B910E6DA2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Symulacja wyborów w szkole – praca w grupach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1DF3ACCE-698F-D570-79BB-E9D993F9A183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2BBE36B8-8E01-3717-BF97-404E7BA5847E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D1614596-7366-5C43-9E3C-AD69F7B6D503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23C250FC-025B-14A7-129E-482B1A293C8C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675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0485CA-967C-95D7-F816-E9499482E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31497111-4B55-AA69-45B3-2889C3FFC566}"/>
              </a:ext>
            </a:extLst>
          </p:cNvPr>
          <p:cNvSpPr/>
          <p:nvPr/>
        </p:nvSpPr>
        <p:spPr>
          <a:xfrm>
            <a:off x="1057852" y="242117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Uczestnictwo w samorządzie uczniowskim, młodzieżowej radzie miasta, wolontariacie, akcjach społecznych;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Udział w konsultacjach społecznych lub w lokalnej społeczności;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Zgłaszanie pomysłów i inicjatyw (np. gazetka szkolna, projekty ekologiczne, inicjatywy </a:t>
            </a:r>
            <a:r>
              <a:rPr lang="pl-PL" sz="1100" spc="-1" dirty="0" err="1">
                <a:solidFill>
                  <a:srgbClr val="FFFFFF"/>
                </a:solidFill>
                <a:latin typeface="Gadugi"/>
              </a:rPr>
              <a:t>kulturalen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)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D69F0EF7-27E2-4708-0E89-D37BCD8910E0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Udział młodych ludzi przed osiągnięciem pełnoletności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6B6E49C2-74F9-E089-0F29-96DA973A69F2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47B7BC8B-4BED-52E7-D115-06271E368662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9DCABB56-5D06-08DA-D21A-2148D6630EFF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0F8AEDC4-D91E-9A0D-08AB-4B54EB6BCFA7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558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2E58B0-317B-3F56-A335-4B05B2BBF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FEC82192-8C04-9276-95C9-73E50F804B15}"/>
              </a:ext>
            </a:extLst>
          </p:cNvPr>
          <p:cNvSpPr/>
          <p:nvPr/>
        </p:nvSpPr>
        <p:spPr>
          <a:xfrm>
            <a:off x="1057852" y="2626200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do głosowania i udziału w wyborach jest podstawowym prawem obywatelskim gwarantującym wpływ na żucie publiczne</a:t>
            </a:r>
          </a:p>
          <a:p>
            <a:pPr>
              <a:lnSpc>
                <a:spcPct val="130000"/>
              </a:lnSpc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8B2FAB4-744F-03CD-342E-35A54958BDF8}"/>
              </a:ext>
            </a:extLst>
          </p:cNvPr>
          <p:cNvSpPr/>
          <p:nvPr/>
        </p:nvSpPr>
        <p:spPr>
          <a:xfrm>
            <a:off x="1115999" y="1728000"/>
            <a:ext cx="702414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07D0D96B-8E9A-8CA1-1839-FB9DFDFBA0D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obywatelskie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udziału w wyborach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7A1313E9-E0AD-B4D5-05F9-4F7A4C42E1DA}"/>
              </a:ext>
            </a:extLst>
          </p:cNvPr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B5185848-7A78-A0BE-7AD5-6AC047E8A1E7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36D5A061-07E8-2367-3C5B-1624EF624114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707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galnie Młodzi - Nie chcę zdjęcia w Internecie" id="{35C84C39-9A90-7C4D-AAFE-FD732F3EFA88}" vid="{6779D856-3B0E-F949-A881-51F6C4DF70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211</Words>
  <Application>Microsoft Macintosh PowerPoint</Application>
  <PresentationFormat>Niestandardowy</PresentationFormat>
  <Paragraphs>35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12</cp:revision>
  <cp:lastPrinted>2025-10-30T16:37:06Z</cp:lastPrinted>
  <dcterms:created xsi:type="dcterms:W3CDTF">2025-10-30T13:00:37Z</dcterms:created>
  <dcterms:modified xsi:type="dcterms:W3CDTF">2025-10-31T12:59:48Z</dcterms:modified>
  <dc:language>pl-PL</dc:language>
</cp:coreProperties>
</file>