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3" r:id="rId8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6"/>
  </p:normalViewPr>
  <p:slideViewPr>
    <p:cSldViewPr snapToGrid="0">
      <p:cViewPr varScale="1">
        <p:scale>
          <a:sx n="129" d="100"/>
          <a:sy n="129" d="100"/>
        </p:scale>
        <p:origin x="6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719155" y="2934550"/>
            <a:ext cx="664231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Nie jestem do wyśmiewania 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Moje prawo do szacunku i godności</a:t>
            </a: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Czy ktoś kiedyś powiedział o was coś, co było przykre, choć miało być „żartem”?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Jakie uczucia to wywołało?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Czy możemy przewidzieć, co kogo zaboli?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Dlaczego niektóre żarty są w porządku, a inne raniące?</a:t>
            </a: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Nie jestem do wyśmiewania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Moje prawo do szacunku i godności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Co mówi prawo?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Konstytucja RP (art. 30)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Konwencja o prawach dziecka (art. 19)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Kodeks cywilny (art. 23-24)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Kodeks karny (art. 212 i 216)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jestem do wyśmiewania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szacunku i godności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W przypadku nieletnich (poniżej 17 lat) nie stosuje się standardowego prawa karnego dla dorosłych.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Zamiast tego, działają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środki wychowawcze i nadzorcze:</a:t>
            </a:r>
            <a:endParaRPr lang="pl-PL" sz="1100" spc="-1" dirty="0">
              <a:solidFill>
                <a:srgbClr val="FFFFFF"/>
              </a:solidFill>
              <a:latin typeface="Gadugi"/>
            </a:endParaRP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Pouczenie przez pedagoga lub wychowawcę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Obowiązkowe zajęcia wychowawcze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Nadzór kuratora sądowego, jeśli sytuacja jest poważna</a:t>
            </a:r>
          </a:p>
          <a:p>
            <a:pPr marL="628650" lvl="1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 skrajnych przypadkach decyzje sądu rodzinnego.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Postępowanie w sprawach nieletnich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jestem do wyśmiewania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szacunku i godności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Prawo chroni, ale też wymaga odpowiedzialności, nawet jeśli jesteś nieletni.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949F9-B818-8AD9-AB25-FC05DEB6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FF7B8A4D-3A7A-6488-680F-E3F1216E70B7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możemy pomagać innym, którzy są wyśmiewani?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Jak odróżni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ć drobny żart od zachowania naruszającego prawa?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Czy warto reagować od razu, czy lepiej poszukać pomocy dorosłego?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Jakie przepisy chronią nasze prawa w Internecie?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13C706F6-98FE-4ED0-1BB9-29C92FC0907F}"/>
              </a:ext>
            </a:extLst>
          </p:cNvPr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Dyskusja i analiza – Jak reagować?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B46367A2-889B-E07D-6969-0F59C7DF0A8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jestem do wyśmiewania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szacunku i godności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BC4BC95B-FC25-5B01-4258-4A9040366C1E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602C3BB8-F59B-7F0C-4F13-05E35EB6D83E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90379A6D-7B2F-744C-E84F-A3C99F020CB7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650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Prawo do szacunku i godności jest jednym z najważniejszych praw człowieka.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Nikt nie ma prawa cię poniżać, ty też nie masz prawa ranić innych. </a:t>
            </a: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Prawo działa w obie strony, czyli chroni, ale też wymaga odpowiedzialności.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Co zapamiętałem z dzisiejszych zajęć?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Co mogę zrobić, aby w mojej klasie było więcej szacunku i bezpieczeństwa?</a:t>
            </a: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jestem do wyśmiewania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szacunku i godności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galnie Młodzi - Nie chcę zdjęcia w Internecie" id="{35C84C39-9A90-7C4D-AAFE-FD732F3EFA88}" vid="{6779D856-3B0E-F949-A881-51F6C4DF70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318</Words>
  <Application>Microsoft Macintosh PowerPoint</Application>
  <PresentationFormat>Niestandardowy</PresentationFormat>
  <Paragraphs>52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2</cp:revision>
  <cp:lastPrinted>2025-10-30T16:37:06Z</cp:lastPrinted>
  <dcterms:created xsi:type="dcterms:W3CDTF">2025-10-30T13:00:37Z</dcterms:created>
  <dcterms:modified xsi:type="dcterms:W3CDTF">2025-10-30T16:38:27Z</dcterms:modified>
  <dc:language>pl-PL</dc:language>
</cp:coreProperties>
</file>