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6" r:id="rId8"/>
    <p:sldId id="263" r:id="rId9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7"/>
  </p:normalViewPr>
  <p:slideViewPr>
    <p:cSldViewPr snapToGrid="0">
      <p:cViewPr varScale="1">
        <p:scale>
          <a:sx n="128" d="100"/>
          <a:sy n="128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719155" y="2934550"/>
            <a:ext cx="664231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ucznia do jasnej i sprawiedliwej oceny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Czy zdarzyło Wam się dostać ocenę, której nie rozumieliście? Jak się wtedy czuliście?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Krótka dyskusja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ucznia do jasnej i sprawiedliwej oceny = uczeń ma prawo wiedzieć, za co i w jaki sposób jest oceniany, aby ocena była obiektywna, sprawiedliwa i zgodna z ustalonymi kryteriami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ucznia do jasnej i sprawiedliwej oceny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Dlaczego jasna i sprawiedliwa ocena jest ważna?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Podstawy prawne: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oświatowe, statut szkoły, Karta Nauczyciela, Konwencja o prawach dziecka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Przykłady z życia szkolne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go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Prawo ucznia do jasnej i sprawiedliwej oceny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Podział klasy na grupy 3-4 osobowe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Każda grupa otrzymuje jeden przypadek do analizy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Prezentacja wniosków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5999" y="1728000"/>
            <a:ext cx="5225165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Analiza przypadków – praca w grupach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Prawo ucznia do jasnej i sprawiedliwej oceny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5999" y="321068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949F9-B818-8AD9-AB25-FC05DEB6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FF7B8A4D-3A7A-6488-680F-E3F1216E70B7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Stworzenie propozycji kryteriów oceniania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Co powinno być oceniane?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można punktować zadania?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 jaki sposób uczniowie powinni być poinformowani o kryteriach?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Prezentacja wyników i dyskusja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13C706F6-98FE-4ED0-1BB9-29C92FC0907F}"/>
              </a:ext>
            </a:extLst>
          </p:cNvPr>
          <p:cNvSpPr/>
          <p:nvPr/>
        </p:nvSpPr>
        <p:spPr>
          <a:xfrm>
            <a:off x="1115999" y="1728000"/>
            <a:ext cx="669615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Ćwiczenie praktyczne – „Projekt kryteriów oceniania”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B46367A2-889B-E07D-6969-0F59C7DF0A8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Prawo ucznia do jasnej i sprawiedliwej oceny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BC4BC95B-FC25-5B01-4258-4A9040366C1E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602C3BB8-F59B-7F0C-4F13-05E35EB6D83E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90379A6D-7B2F-744C-E84F-A3C99F020CB7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650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Jasne kryteria oceniania pomagają wszystkim, zarówno uczniom, jak i nauczycielom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Oceny powinny być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obiektywne, przejrzyste i uzasadnione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Uczniowie mają prawo pytać o wyjaśnienia i zgłaszać wątpliwości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debata klasowa – „Czy ocenianie w naszej szkole jest sprawiedliwe?”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Prawo ucznia do jasnej i sprawiedliwej oceny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72A2B2-5289-3EA4-9E46-35686163E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276CB36A-B590-188D-5684-0C7F42106DC2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Prawo ucznia do jasnej i sprawiedliwej oceny wynika z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Prawa oświatowego, statutu szkoły, Karty Nauczyciela oraz Konwencji o prawach dziecka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Uczniowie mogą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aktywnie uczestniczyć w procesie oceniania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718B9160-4E81-DCBE-475D-2095D03FD82D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 – „Dlaczego prawo do sprawiedliwej oceny jest ważne?”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6A4C892B-36C1-06A4-5106-CBE8DBDC1839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Prawo ucznia do jasnej i sprawiedliwej oceny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5B966B14-0B5A-C23E-DD94-2AA580D6F09E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6884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2" id="{D92C0391-D6FF-9344-9CFA-FAA6A4B5B44B}" vid="{C2D05AB6-1FD9-5141-AC01-D7CB6FD21B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13</TotalTime>
  <Words>274</Words>
  <Application>Microsoft Macintosh PowerPoint</Application>
  <PresentationFormat>Niestandardowy</PresentationFormat>
  <Paragraphs>37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</cp:revision>
  <cp:lastPrinted>2025-10-30T16:37:06Z</cp:lastPrinted>
  <dcterms:created xsi:type="dcterms:W3CDTF">2025-11-12T10:27:42Z</dcterms:created>
  <dcterms:modified xsi:type="dcterms:W3CDTF">2025-11-12T10:41:25Z</dcterms:modified>
  <dc:language>pl-PL</dc:language>
</cp:coreProperties>
</file>