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3" r:id="rId7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4"/>
  </p:normalViewPr>
  <p:slideViewPr>
    <p:cSldViewPr snapToGrid="0">
      <p:cViewPr varScale="1">
        <p:scale>
          <a:sx n="128" d="100"/>
          <a:sy n="128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465865" y="2934550"/>
            <a:ext cx="7148894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Europejski Trybunał Sprawiedliwości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i="1" spc="-1" dirty="0">
                <a:solidFill>
                  <a:srgbClr val="FFFFFF"/>
                </a:solidFill>
                <a:latin typeface="Gadugi"/>
                <a:ea typeface="DejaVu Sans"/>
              </a:rPr>
              <a:t>Sędziowie w akcji</a:t>
            </a: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057852" y="232721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Jakie prawa obywateli Unii Europejskiej znacie?</a:t>
            </a: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Dlaczego potrzebny jest sąd, który decyduje o zgodności prawa w różnych krajach?</a:t>
            </a:r>
          </a:p>
          <a:p>
            <a:pPr marL="228600" indent="-2286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znacie sytuacje z życia codziennego, w których prawo Unii Europejskiej chroni obywateli?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5999" y="1728000"/>
            <a:ext cx="524504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Europejski Trybunał Sprawiedliwości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Sędziowie w akcji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5999" y="2503105"/>
            <a:ext cx="7848625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Najwyższy sąd UE. Powstał w 1952 roku wraz z utworzeniem Europejskiej Wspólnoty Węgla i Stali.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Siedzibą jest Luksemburg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27 sędziów (6 letnie kadencje), 11 rzeczników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Rola: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Kontrola zgodności prawa krajowego z prawem Unii Europejskiej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Rozstrzyganie sporów między państwami członkowskimi, instytucjami Unii Europejskiej i obywatelami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Zapewnienie jednolitego stosowania i interpretacji prawa unijnego 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we wszystkich krajach, 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Ochrona praw obywateli UE,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zwłaszcza tych zapisanych w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Karcie Praw Podstawowych Unii Europejskiej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Orzeczenia Europejskiego Trybunału Sprawiedliwości mają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moc obowiązującą w całej Unii Europejskiej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. 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722293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prezentacja Europejskiego Trybunału Sprawiedliwości i praw UE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Europejski Trybunał Sprawiedliwości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Sędziowie w akcji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Zadanie: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Każda grupa otrzymuje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opis fikcyjnej sprawy powiązanej z prawami Unii Europejskiej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Zadanie sędziów to analiza argumentów „za” i „przeciw”, powiązanie ich z odpowiednimi prawami Unii Europejskiej, dyskusja i podjęcie decyzji.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Zadanie dla stron sporu to przygotowanie krótkiej prezentacji argumentów.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5999" y="1728000"/>
            <a:ext cx="770219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Symulacja rozprawy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Europejski Trybunał Sprawiedliwości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Sędziowie w akcji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B241D6F3-7E1B-9B8E-000C-885C0380E208}"/>
              </a:ext>
            </a:extLst>
          </p:cNvPr>
          <p:cNvSpPr/>
          <p:nvPr/>
        </p:nvSpPr>
        <p:spPr>
          <a:xfrm>
            <a:off x="1115999" y="3628798"/>
            <a:ext cx="653713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74AEC603-0BE9-8F54-A3F0-4FC68F36293F}"/>
              </a:ext>
            </a:extLst>
          </p:cNvPr>
          <p:cNvSpPr/>
          <p:nvPr/>
        </p:nvSpPr>
        <p:spPr>
          <a:xfrm>
            <a:off x="1115998" y="398953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Która sprawa była dla was najciekawsza i dlaczego?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Które prawo Unii Europejskiej jest dla was najważniejsze?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wyobrażacie sobie rolę sędziego ETS?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algn="ctr"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 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Europejski Trybunał Sprawiedliwości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Sędziowie w akcji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galnie Młodzi - Nie chcę zdjęcia w Internecie" id="{35C84C39-9A90-7C4D-AAFE-FD732F3EFA88}" vid="{6779D856-3B0E-F949-A881-51F6C4DF70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</TotalTime>
  <Words>243</Words>
  <Application>Microsoft Macintosh PowerPoint</Application>
  <PresentationFormat>Niestandardowy</PresentationFormat>
  <Paragraphs>37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7</cp:revision>
  <cp:lastPrinted>2025-10-30T16:37:06Z</cp:lastPrinted>
  <dcterms:created xsi:type="dcterms:W3CDTF">2025-10-30T13:00:37Z</dcterms:created>
  <dcterms:modified xsi:type="dcterms:W3CDTF">2025-10-31T08:30:26Z</dcterms:modified>
  <dc:language>pl-PL</dc:language>
</cp:coreProperties>
</file>