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1" r:id="rId5"/>
    <p:sldId id="265" r:id="rId6"/>
    <p:sldId id="264" r:id="rId7"/>
    <p:sldId id="263" r:id="rId8"/>
  </p:sldIdLst>
  <p:sldSz cx="10080625" cy="5670550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48"/>
  </p:normalViewPr>
  <p:slideViewPr>
    <p:cSldViewPr snapToGrid="0">
      <p:cViewPr varScale="1">
        <p:scale>
          <a:sx n="141" d="100"/>
          <a:sy n="141" d="100"/>
        </p:scale>
        <p:origin x="2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23460A4-A586-495A-9E14-2045752BC36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962FE2A-5574-4E5A-A116-8F47A53260F0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6A7525D-F728-488C-9D08-1E78F88D44C4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05174A3-8FCD-47AF-A9A5-25A726EBFBEC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 wzorca podtytułu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715AD42-FF1D-4B1F-9D4C-0126198A9CA3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83A84BA-5A21-4416-9C22-C1AA61EEB701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AC01B76-F91C-4402-AA86-5DC54BD22B0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C2CD307-8E41-4D54-971A-5B6E9C011EE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 wzorca podtytułu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5112D9A-3DED-4394-85EB-4011E33F5F7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ytuł, 2 elementy zawartości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601E14A-6A57-4393-ADFB-A790F1EDE7C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0DAC735-75BD-481B-B9E1-E2C859E9A0A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styl</a:t>
            </a: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spcBef>
                <a:spcPts val="1417"/>
              </a:spcBef>
              <a:buNone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style wzorca tekstu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897B72F-06A0-45A2-A9C3-EB03A6C80C1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20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&lt;stopka&gt;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86FD78CA-81FE-44A9-A1E5-AA6F17ADDE64}" type="slidenum"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pl-PL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6480" cy="38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pl-PL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l-PL" sz="1400" b="0" strike="noStrike" spc="-1">
                <a:solidFill>
                  <a:srgbClr val="000000"/>
                </a:solidFill>
                <a:latin typeface="Times New Roman"/>
              </a:rPr>
              <a:t>&lt;data/godzina&gt;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l-PL" sz="4400" b="0" strike="noStrike" spc="-1">
                <a:solidFill>
                  <a:srgbClr val="000000"/>
                </a:solidFill>
                <a:latin typeface="Arial"/>
              </a:rPr>
              <a:t>Kliknij, aby edytować format tekstu tytułu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3200" b="0" strike="noStrike" spc="-1">
                <a:solidFill>
                  <a:srgbClr val="000000"/>
                </a:solidFill>
                <a:latin typeface="Arial"/>
              </a:rPr>
              <a:t>Kliknij, aby edytować format tekstu konspektu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800" b="0" strike="noStrike" spc="-1">
                <a:solidFill>
                  <a:srgbClr val="000000"/>
                </a:solidFill>
                <a:latin typeface="Arial"/>
              </a:rPr>
              <a:t>Drugi poziom konspektu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400" b="0" strike="noStrike" spc="-1">
                <a:solidFill>
                  <a:srgbClr val="000000"/>
                </a:solidFill>
                <a:latin typeface="Arial"/>
              </a:rPr>
              <a:t>Trzeci poziom konspektu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Czwarty poziom konspektu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Piąty poziom konspektu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Szósty poziom konspektu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Arial"/>
              </a:rPr>
              <a:t>Siódmy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rostokąt 40"/>
          <p:cNvSpPr/>
          <p:nvPr/>
        </p:nvSpPr>
        <p:spPr>
          <a:xfrm>
            <a:off x="1719155" y="2934550"/>
            <a:ext cx="6642313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36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Szkoła fair </a:t>
            </a:r>
            <a:r>
              <a:rPr lang="pl-PL" sz="3600" b="1" strike="noStrike" spc="-1" dirty="0" err="1">
                <a:solidFill>
                  <a:srgbClr val="DEB940"/>
                </a:solidFill>
                <a:latin typeface="Gadugi"/>
                <a:ea typeface="DejaVu Sans"/>
              </a:rPr>
              <a:t>play</a:t>
            </a:r>
            <a:endParaRPr lang="pl-PL" sz="36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10000"/>
              </a:lnSpc>
            </a:pPr>
            <a:endParaRPr lang="pl-PL" sz="1600" b="0" i="1" strike="noStrike" spc="-1" dirty="0">
              <a:solidFill>
                <a:srgbClr val="FFFFFF"/>
              </a:solidFill>
              <a:latin typeface="Gadugi"/>
              <a:ea typeface="DejaVu Sans"/>
            </a:endParaRPr>
          </a:p>
          <a:p>
            <a:pPr algn="ctr">
              <a:lnSpc>
                <a:spcPct val="110000"/>
              </a:lnSpc>
            </a:pPr>
            <a:r>
              <a:rPr lang="pl-PL" sz="1600" b="0" i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Prawa i zasady równego traktowania</a:t>
            </a:r>
          </a:p>
          <a:p>
            <a:pPr algn="ctr">
              <a:lnSpc>
                <a:spcPct val="110000"/>
              </a:lnSpc>
            </a:pPr>
            <a:endParaRPr lang="pl-PL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Łącznik prosty 41"/>
          <p:cNvSpPr/>
          <p:nvPr/>
        </p:nvSpPr>
        <p:spPr>
          <a:xfrm>
            <a:off x="1044000" y="2700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Łącznik prosty 42"/>
          <p:cNvSpPr/>
          <p:nvPr/>
        </p:nvSpPr>
        <p:spPr>
          <a:xfrm>
            <a:off x="1044000" y="2736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/>
          <p:cNvSpPr/>
          <p:nvPr/>
        </p:nvSpPr>
        <p:spPr>
          <a:xfrm>
            <a:off x="1116000" y="2124000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0" strike="noStrike" spc="-1" dirty="0">
                <a:solidFill>
                  <a:srgbClr val="FFFFFF"/>
                </a:solidFill>
                <a:latin typeface="Gadugi"/>
                <a:ea typeface="DejaVu Sans"/>
              </a:rPr>
              <a:t>Co to są prawa?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Czy każdy w szkole powinien mieć te same prawa?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Krótka burza mózgów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Wprowadzenie do definicji praw ucznia</a:t>
            </a:r>
          </a:p>
        </p:txBody>
      </p:sp>
      <p:sp>
        <p:nvSpPr>
          <p:cNvPr id="45" name="Prostokąt 44"/>
          <p:cNvSpPr/>
          <p:nvPr/>
        </p:nvSpPr>
        <p:spPr>
          <a:xfrm>
            <a:off x="1116000" y="1728000"/>
            <a:ext cx="6135826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Wprowadzenie – „Czym są prawa ucznia?”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/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Szkoła fair </a:t>
            </a:r>
            <a:r>
              <a:rPr lang="pl-PL" sz="1300" b="1" strike="noStrike" spc="-1" dirty="0" err="1">
                <a:solidFill>
                  <a:srgbClr val="DEB940"/>
                </a:solidFill>
                <a:latin typeface="Gadugi"/>
                <a:ea typeface="DejaVu Sans"/>
              </a:rPr>
              <a:t>play</a:t>
            </a:r>
            <a:endParaRPr lang="pl-PL" sz="1300" b="0" strike="noStrike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b="0" i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Prawa i zasady równego traktowania</a:t>
            </a:r>
            <a:endParaRPr lang="pl-PL" sz="1100" b="0" strike="noStrike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/>
          <p:cNvSpPr/>
          <p:nvPr/>
        </p:nvSpPr>
        <p:spPr>
          <a:xfrm>
            <a:off x="135673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/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pl-PL" sz="1100" b="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/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rostokąt 49"/>
          <p:cNvSpPr/>
          <p:nvPr/>
        </p:nvSpPr>
        <p:spPr>
          <a:xfrm>
            <a:off x="1116000" y="2292965"/>
            <a:ext cx="607993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Zasady fair </a:t>
            </a:r>
            <a:r>
              <a:rPr lang="pl-PL" sz="1100" spc="-1" dirty="0" err="1">
                <a:solidFill>
                  <a:srgbClr val="FFFFFF"/>
                </a:solidFill>
                <a:latin typeface="Gadugi"/>
              </a:rPr>
              <a:t>play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 w szkole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Dlaczego prawa ucznia są ważne?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Reagowanie na naruszenia praw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Przykłady naruszenia praw ucznia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Przykłady przestrzegania praw</a:t>
            </a:r>
          </a:p>
        </p:txBody>
      </p:sp>
      <p:sp>
        <p:nvSpPr>
          <p:cNvPr id="51" name="Prostokąt 50"/>
          <p:cNvSpPr/>
          <p:nvPr/>
        </p:nvSpPr>
        <p:spPr>
          <a:xfrm>
            <a:off x="1116000" y="1728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Mini wykład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rostokąt 51"/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Szkoła fair </a:t>
            </a:r>
            <a:r>
              <a:rPr lang="pl-PL" sz="1300" b="1" spc="-1" dirty="0" err="1">
                <a:solidFill>
                  <a:srgbClr val="DEB940"/>
                </a:solidFill>
                <a:latin typeface="Gadugi"/>
              </a:rPr>
              <a:t>play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i="1" spc="-1" dirty="0">
                <a:solidFill>
                  <a:srgbClr val="FFFFFF"/>
                </a:solidFill>
                <a:latin typeface="Gadugi"/>
              </a:rPr>
              <a:t>Prawa i zasady równego traktowania</a:t>
            </a:r>
            <a:endParaRPr lang="pl-PL" sz="11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53" name="Łącznik prosty 52"/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84642F-7800-9130-F3FB-C4745699E3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>
            <a:extLst>
              <a:ext uri="{FF2B5EF4-FFF2-40B4-BE49-F238E27FC236}">
                <a16:creationId xmlns:a16="http://schemas.microsoft.com/office/drawing/2014/main" id="{28DF8E1E-E83F-ADA0-77B9-5D427F705211}"/>
              </a:ext>
            </a:extLst>
          </p:cNvPr>
          <p:cNvSpPr/>
          <p:nvPr/>
        </p:nvSpPr>
        <p:spPr>
          <a:xfrm>
            <a:off x="1116000" y="2124000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trike="noStrike" spc="-1" dirty="0">
                <a:solidFill>
                  <a:srgbClr val="FFFFFF"/>
                </a:solidFill>
                <a:latin typeface="Gadugi"/>
              </a:rPr>
              <a:t>Czy prawa ucznia zostały złamane?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Które prawo lub zasada fair </a:t>
            </a:r>
            <a:r>
              <a:rPr lang="pl-PL" sz="1100" spc="-1" dirty="0" err="1">
                <a:solidFill>
                  <a:srgbClr val="FFFFFF"/>
                </a:solidFill>
                <a:latin typeface="Gadugi"/>
              </a:rPr>
              <a:t>play</a:t>
            </a:r>
            <a:r>
              <a:rPr lang="pl-PL" sz="1100" spc="-1" dirty="0">
                <a:solidFill>
                  <a:srgbClr val="FFFFFF"/>
                </a:solidFill>
                <a:latin typeface="Gadugi"/>
              </a:rPr>
              <a:t> jest naruszone?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Jak można naprawić sytuację lub działać, aby prawa były przestrzegane?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Wypiszcie, kto może pomóc (nauczyciel, samorząd, rodzice, dyrekcja)</a:t>
            </a:r>
          </a:p>
        </p:txBody>
      </p:sp>
      <p:sp>
        <p:nvSpPr>
          <p:cNvPr id="45" name="Prostokąt 44">
            <a:extLst>
              <a:ext uri="{FF2B5EF4-FFF2-40B4-BE49-F238E27FC236}">
                <a16:creationId xmlns:a16="http://schemas.microsoft.com/office/drawing/2014/main" id="{0E59FAA2-35F5-B315-6660-C9256B7C43A5}"/>
              </a:ext>
            </a:extLst>
          </p:cNvPr>
          <p:cNvSpPr/>
          <p:nvPr/>
        </p:nvSpPr>
        <p:spPr>
          <a:xfrm>
            <a:off x="1116000" y="1728000"/>
            <a:ext cx="6534178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Analiza przypadków – praca w grupach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>
            <a:extLst>
              <a:ext uri="{FF2B5EF4-FFF2-40B4-BE49-F238E27FC236}">
                <a16:creationId xmlns:a16="http://schemas.microsoft.com/office/drawing/2014/main" id="{D20A569C-5236-E155-BFD0-4CF676432045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Szkoła fair </a:t>
            </a:r>
            <a:r>
              <a:rPr lang="pl-PL" sz="1300" b="1" spc="-1" dirty="0" err="1">
                <a:solidFill>
                  <a:srgbClr val="DEB940"/>
                </a:solidFill>
                <a:latin typeface="Gadugi"/>
              </a:rPr>
              <a:t>play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i="1" spc="-1" dirty="0">
                <a:solidFill>
                  <a:srgbClr val="FFFFFF"/>
                </a:solidFill>
                <a:latin typeface="Gadugi"/>
              </a:rPr>
              <a:t>Prawa i zasady równego traktowania</a:t>
            </a:r>
            <a:endParaRPr lang="pl-PL" sz="11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C122801D-B69C-9F64-4BCA-254BF5D7C46A}"/>
              </a:ext>
            </a:extLst>
          </p:cNvPr>
          <p:cNvSpPr/>
          <p:nvPr/>
        </p:nvSpPr>
        <p:spPr>
          <a:xfrm>
            <a:off x="111600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1A31AE0B-6BF2-369F-6F11-9BB1042EA3F2}"/>
              </a:ext>
            </a:extLst>
          </p:cNvPr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endParaRPr lang="pl-PL" sz="110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>
            <a:extLst>
              <a:ext uri="{FF2B5EF4-FFF2-40B4-BE49-F238E27FC236}">
                <a16:creationId xmlns:a16="http://schemas.microsoft.com/office/drawing/2014/main" id="{AC457C16-5953-2F51-10B1-1EB4328BB48F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08913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A949F9-B818-8AD9-AB25-FC05DEB6F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rostokąt 43">
            <a:extLst>
              <a:ext uri="{FF2B5EF4-FFF2-40B4-BE49-F238E27FC236}">
                <a16:creationId xmlns:a16="http://schemas.microsoft.com/office/drawing/2014/main" id="{FF7B8A4D-3A7A-6488-680F-E3F1216E70B7}"/>
              </a:ext>
            </a:extLst>
          </p:cNvPr>
          <p:cNvSpPr/>
          <p:nvPr/>
        </p:nvSpPr>
        <p:spPr>
          <a:xfrm>
            <a:off x="1115999" y="2640430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Narysujcie </a:t>
            </a: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swoją wymarzoną szkołę, w której wszyscy są traktowani równo i sprawiedliwie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spc="-1" dirty="0">
                <a:solidFill>
                  <a:srgbClr val="FFFFFF"/>
                </a:solidFill>
                <a:latin typeface="Gadugi"/>
              </a:rPr>
              <a:t>Prezentacja prac i dyskusja</a:t>
            </a:r>
          </a:p>
        </p:txBody>
      </p:sp>
      <p:sp>
        <p:nvSpPr>
          <p:cNvPr id="45" name="Prostokąt 44">
            <a:extLst>
              <a:ext uri="{FF2B5EF4-FFF2-40B4-BE49-F238E27FC236}">
                <a16:creationId xmlns:a16="http://schemas.microsoft.com/office/drawing/2014/main" id="{13C706F6-98FE-4ED0-1BB9-29C92FC0907F}"/>
              </a:ext>
            </a:extLst>
          </p:cNvPr>
          <p:cNvSpPr/>
          <p:nvPr/>
        </p:nvSpPr>
        <p:spPr>
          <a:xfrm>
            <a:off x="1115999" y="1728000"/>
            <a:ext cx="6009077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Ćwiczenie kreatywne – „Moja szkoła fair </a:t>
            </a:r>
            <a:r>
              <a:rPr lang="pl-PL" sz="2000" b="1" strike="noStrike" spc="-1" dirty="0" err="1">
                <a:solidFill>
                  <a:srgbClr val="DEB940"/>
                </a:solidFill>
                <a:latin typeface="Gadugi"/>
                <a:ea typeface="DejaVu Sans"/>
              </a:rPr>
              <a:t>play</a:t>
            </a: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”</a:t>
            </a:r>
            <a:endParaRPr lang="pl-PL" sz="20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rostokąt 45">
            <a:extLst>
              <a:ext uri="{FF2B5EF4-FFF2-40B4-BE49-F238E27FC236}">
                <a16:creationId xmlns:a16="http://schemas.microsoft.com/office/drawing/2014/main" id="{B46367A2-889B-E07D-6969-0F59C7DF0A8F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Szkoła fair </a:t>
            </a:r>
            <a:r>
              <a:rPr lang="pl-PL" sz="1300" b="1" spc="-1" dirty="0" err="1">
                <a:solidFill>
                  <a:srgbClr val="DEB940"/>
                </a:solidFill>
                <a:latin typeface="Gadugi"/>
              </a:rPr>
              <a:t>play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i="1" spc="-1" dirty="0">
                <a:solidFill>
                  <a:srgbClr val="FFFFFF"/>
                </a:solidFill>
                <a:latin typeface="Gadugi"/>
              </a:rPr>
              <a:t>Prawa i zasady równego traktowania</a:t>
            </a:r>
            <a:endParaRPr lang="pl-PL" sz="11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47" name="Prostokąt 46">
            <a:extLst>
              <a:ext uri="{FF2B5EF4-FFF2-40B4-BE49-F238E27FC236}">
                <a16:creationId xmlns:a16="http://schemas.microsoft.com/office/drawing/2014/main" id="{BC4BC95B-FC25-5B01-4258-4A9040366C1E}"/>
              </a:ext>
            </a:extLst>
          </p:cNvPr>
          <p:cNvSpPr/>
          <p:nvPr/>
        </p:nvSpPr>
        <p:spPr>
          <a:xfrm>
            <a:off x="1116000" y="3776399"/>
            <a:ext cx="746147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10000"/>
              </a:lnSpc>
            </a:pP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rostokąt 47">
            <a:extLst>
              <a:ext uri="{FF2B5EF4-FFF2-40B4-BE49-F238E27FC236}">
                <a16:creationId xmlns:a16="http://schemas.microsoft.com/office/drawing/2014/main" id="{602C3BB8-F59B-7F0C-4F13-05E35EB6D83E}"/>
              </a:ext>
            </a:extLst>
          </p:cNvPr>
          <p:cNvSpPr/>
          <p:nvPr/>
        </p:nvSpPr>
        <p:spPr>
          <a:xfrm>
            <a:off x="1116000" y="3723299"/>
            <a:ext cx="770220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30000"/>
              </a:lnSpc>
            </a:pPr>
            <a:endParaRPr lang="pl-PL" sz="1100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49" name="Łącznik prosty 48">
            <a:extLst>
              <a:ext uri="{FF2B5EF4-FFF2-40B4-BE49-F238E27FC236}">
                <a16:creationId xmlns:a16="http://schemas.microsoft.com/office/drawing/2014/main" id="{90379A6D-7B2F-744C-E84F-A3C99F020CB7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46504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34B9F3-0C9C-A96E-205B-B8CCE7C59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rostokąt 49">
            <a:extLst>
              <a:ext uri="{FF2B5EF4-FFF2-40B4-BE49-F238E27FC236}">
                <a16:creationId xmlns:a16="http://schemas.microsoft.com/office/drawing/2014/main" id="{020E5004-E4CA-DC0E-8BF2-84142E910EF3}"/>
              </a:ext>
            </a:extLst>
          </p:cNvPr>
          <p:cNvSpPr/>
          <p:nvPr/>
        </p:nvSpPr>
        <p:spPr>
          <a:xfrm>
            <a:off x="1115999" y="2511626"/>
            <a:ext cx="6079930" cy="26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Jak możemy w naszej klasie dbać o prawa każdego ucznia?</a:t>
            </a:r>
          </a:p>
          <a:p>
            <a:pPr marL="171450" indent="-1714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pl-PL" sz="1100" b="1" strike="noStrike" spc="-1" dirty="0">
                <a:solidFill>
                  <a:srgbClr val="FFFFFF"/>
                </a:solidFill>
                <a:latin typeface="Gadugi"/>
              </a:rPr>
              <a:t>Co zro</a:t>
            </a:r>
            <a:r>
              <a:rPr lang="pl-PL" sz="1100" b="1" spc="-1" dirty="0">
                <a:solidFill>
                  <a:srgbClr val="FFFFFF"/>
                </a:solidFill>
                <a:latin typeface="Gadugi"/>
              </a:rPr>
              <a:t>bić, gdy widzimy, że ktoś łamie prawa innego ucznia?</a:t>
            </a:r>
            <a:endParaRPr lang="pl-PL" sz="1100" b="1" strike="noStrike" spc="-1" dirty="0">
              <a:solidFill>
                <a:srgbClr val="FFFFFF"/>
              </a:solidFill>
              <a:latin typeface="Gadugi"/>
            </a:endParaRPr>
          </a:p>
        </p:txBody>
      </p:sp>
      <p:sp>
        <p:nvSpPr>
          <p:cNvPr id="51" name="Prostokąt 50">
            <a:extLst>
              <a:ext uri="{FF2B5EF4-FFF2-40B4-BE49-F238E27FC236}">
                <a16:creationId xmlns:a16="http://schemas.microsoft.com/office/drawing/2014/main" id="{13316B51-4B25-7088-4443-90906C982A49}"/>
              </a:ext>
            </a:extLst>
          </p:cNvPr>
          <p:cNvSpPr/>
          <p:nvPr/>
        </p:nvSpPr>
        <p:spPr>
          <a:xfrm>
            <a:off x="1115999" y="1728000"/>
            <a:ext cx="8286417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sz="2000" b="1" strike="noStrike" spc="-1" dirty="0">
                <a:solidFill>
                  <a:srgbClr val="DEB940"/>
                </a:solidFill>
                <a:latin typeface="Gadugi"/>
                <a:ea typeface="DejaVu Sans"/>
              </a:rPr>
              <a:t>Podsumowanie</a:t>
            </a:r>
            <a:endParaRPr lang="pl-PL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rostokąt 51">
            <a:extLst>
              <a:ext uri="{FF2B5EF4-FFF2-40B4-BE49-F238E27FC236}">
                <a16:creationId xmlns:a16="http://schemas.microsoft.com/office/drawing/2014/main" id="{0748FD0D-E2F6-1678-B21D-C72F2B53FFBF}"/>
              </a:ext>
            </a:extLst>
          </p:cNvPr>
          <p:cNvSpPr/>
          <p:nvPr/>
        </p:nvSpPr>
        <p:spPr>
          <a:xfrm>
            <a:off x="4068000" y="331920"/>
            <a:ext cx="5758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pl-PL" sz="1300" b="1" spc="-1" dirty="0">
                <a:solidFill>
                  <a:srgbClr val="DEB940"/>
                </a:solidFill>
                <a:latin typeface="Gadugi"/>
              </a:rPr>
              <a:t>Szkoła fair </a:t>
            </a:r>
            <a:r>
              <a:rPr lang="pl-PL" sz="1300" b="1" spc="-1" dirty="0" err="1">
                <a:solidFill>
                  <a:srgbClr val="DEB940"/>
                </a:solidFill>
                <a:latin typeface="Gadugi"/>
              </a:rPr>
              <a:t>play</a:t>
            </a:r>
            <a:endParaRPr lang="pl-PL" sz="1300" spc="-1" dirty="0">
              <a:solidFill>
                <a:srgbClr val="000000"/>
              </a:solidFill>
              <a:latin typeface="Gadugi"/>
            </a:endParaRPr>
          </a:p>
          <a:p>
            <a:pPr algn="r">
              <a:lnSpc>
                <a:spcPct val="110000"/>
              </a:lnSpc>
            </a:pPr>
            <a:r>
              <a:rPr lang="pl-PL" sz="1100" i="1" spc="-1" dirty="0">
                <a:solidFill>
                  <a:srgbClr val="FFFFFF"/>
                </a:solidFill>
                <a:latin typeface="Gadugi"/>
              </a:rPr>
              <a:t>Prawa i zasady równego traktowania</a:t>
            </a:r>
            <a:endParaRPr lang="pl-PL" sz="1100" spc="-1" dirty="0">
              <a:solidFill>
                <a:srgbClr val="000000"/>
              </a:solidFill>
              <a:latin typeface="Gadugi"/>
            </a:endParaRPr>
          </a:p>
        </p:txBody>
      </p:sp>
      <p:sp>
        <p:nvSpPr>
          <p:cNvPr id="53" name="Łącznik prosty 52">
            <a:extLst>
              <a:ext uri="{FF2B5EF4-FFF2-40B4-BE49-F238E27FC236}">
                <a16:creationId xmlns:a16="http://schemas.microsoft.com/office/drawing/2014/main" id="{146DAAA8-A151-E0D3-441B-C87DE0EE40F2}"/>
              </a:ext>
            </a:extLst>
          </p:cNvPr>
          <p:cNvSpPr/>
          <p:nvPr/>
        </p:nvSpPr>
        <p:spPr>
          <a:xfrm>
            <a:off x="468000" y="1080000"/>
            <a:ext cx="9252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54616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F0D3F2-F499-8846-FD12-FAD5D9130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rostokąt 59">
            <a:extLst>
              <a:ext uri="{FF2B5EF4-FFF2-40B4-BE49-F238E27FC236}">
                <a16:creationId xmlns:a16="http://schemas.microsoft.com/office/drawing/2014/main" id="{5CF903D8-87D1-1DF3-9A06-152EAEC64D3E}"/>
              </a:ext>
            </a:extLst>
          </p:cNvPr>
          <p:cNvSpPr/>
          <p:nvPr/>
        </p:nvSpPr>
        <p:spPr>
          <a:xfrm>
            <a:off x="2520000" y="3060000"/>
            <a:ext cx="4822200" cy="898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sz="2800" b="1" strike="noStrike" spc="-1" dirty="0">
                <a:solidFill>
                  <a:srgbClr val="FFFFFF"/>
                </a:solidFill>
                <a:latin typeface="Gadugi"/>
                <a:ea typeface="DejaVu Sans"/>
              </a:rPr>
              <a:t>Dziękujemy za uwagę!</a:t>
            </a:r>
            <a:endParaRPr lang="pl-PL" sz="2800" b="0" strike="noStrike" spc="-1" dirty="0">
              <a:solidFill>
                <a:srgbClr val="DEB940"/>
              </a:solidFill>
              <a:latin typeface="Arial"/>
            </a:endParaRPr>
          </a:p>
          <a:p>
            <a:pPr algn="ctr">
              <a:lnSpc>
                <a:spcPct val="110000"/>
              </a:lnSpc>
            </a:pPr>
            <a:endParaRPr lang="pl-PL" sz="1000" b="0" strike="noStrike" spc="-1" dirty="0">
              <a:solidFill>
                <a:srgbClr val="DEB940"/>
              </a:solidFill>
              <a:latin typeface="Arial"/>
            </a:endParaRPr>
          </a:p>
        </p:txBody>
      </p:sp>
      <p:sp>
        <p:nvSpPr>
          <p:cNvPr id="61" name="Łącznik prosty 60">
            <a:extLst>
              <a:ext uri="{FF2B5EF4-FFF2-40B4-BE49-F238E27FC236}">
                <a16:creationId xmlns:a16="http://schemas.microsoft.com/office/drawing/2014/main" id="{364D8CF5-1B6D-F15C-2F6A-9F5142AB99C8}"/>
              </a:ext>
            </a:extLst>
          </p:cNvPr>
          <p:cNvSpPr/>
          <p:nvPr/>
        </p:nvSpPr>
        <p:spPr>
          <a:xfrm>
            <a:off x="1044000" y="2772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Łącznik prosty 61">
            <a:extLst>
              <a:ext uri="{FF2B5EF4-FFF2-40B4-BE49-F238E27FC236}">
                <a16:creationId xmlns:a16="http://schemas.microsoft.com/office/drawing/2014/main" id="{E1161229-56EA-6C69-D572-5BCE9CE6DE93}"/>
              </a:ext>
            </a:extLst>
          </p:cNvPr>
          <p:cNvSpPr/>
          <p:nvPr/>
        </p:nvSpPr>
        <p:spPr>
          <a:xfrm>
            <a:off x="1044000" y="2808000"/>
            <a:ext cx="7920000" cy="0"/>
          </a:xfrm>
          <a:prstGeom prst="line">
            <a:avLst/>
          </a:prstGeom>
          <a:ln w="0">
            <a:solidFill>
              <a:srgbClr val="D8BB5D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5000" rIns="90000" bIns="-45000" anchor="ctr">
            <a:noAutofit/>
          </a:bodyPr>
          <a:lstStyle/>
          <a:p>
            <a:endParaRPr lang="pl-PL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1152531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2" id="{D92C0391-D6FF-9344-9CFA-FAA6A4B5B44B}" vid="{C2D05AB6-1FD9-5141-AC01-D7CB6FD21B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Motyw pakietu Office</Template>
  <TotalTime>100</TotalTime>
  <Words>205</Words>
  <Application>Microsoft Macintosh PowerPoint</Application>
  <PresentationFormat>Niestandardowy</PresentationFormat>
  <Paragraphs>36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3" baseType="lpstr">
      <vt:lpstr>Arial</vt:lpstr>
      <vt:lpstr>Gadugi</vt:lpstr>
      <vt:lpstr>Symbol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Magdalena Herman</dc:creator>
  <dc:description/>
  <cp:lastModifiedBy>Magdalena Herman</cp:lastModifiedBy>
  <cp:revision>1</cp:revision>
  <cp:lastPrinted>2025-10-30T16:37:06Z</cp:lastPrinted>
  <dcterms:created xsi:type="dcterms:W3CDTF">2025-11-12T10:27:42Z</dcterms:created>
  <dcterms:modified xsi:type="dcterms:W3CDTF">2025-11-12T12:08:48Z</dcterms:modified>
  <dc:language>pl-PL</dc:language>
</cp:coreProperties>
</file>