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3" r:id="rId7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6"/>
  </p:normalViewPr>
  <p:slideViewPr>
    <p:cSldViewPr snapToGrid="0">
      <p:cViewPr varScale="1">
        <p:scale>
          <a:sx n="129" d="100"/>
          <a:sy n="129" d="100"/>
        </p:scale>
        <p:origin x="6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465865" y="2934550"/>
            <a:ext cx="7148894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Parlament Europejski od środka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Zasiądź w ławach poselskich</a:t>
            </a: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057852" y="2327219"/>
            <a:ext cx="6020296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Co to jest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Parlament Europejski?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Ilu jest posłów w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Parlamencie Europejskim?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Jak działają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posłowie?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Jak podejmowane są decyzje?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Dlaczego 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Parlament Europejski jest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ważny?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Parlament Europejski od środka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Zasiądź w ławach poselskich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Przeczytajcie propozycję i sekcję „za i przeciw”;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Ustalcie dodatkowe argumenty;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Przygotujcie krótką prezentację stanowiska grupy.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Projekty i sekcja „za i przeciw”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Parlament Europejski od środka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Zasiądź w ławach poselskich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Projekt aktu prawnego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to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propozycja nowego prawa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, przygotowana przez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Komisję Europejską. 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Określa, jakie zmiany mają zostać wprowadzone i dlaczego są potrzebne.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Poprawka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to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zmiana lub uzupełnienie projektu.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Mają na celu ulepszenie, doprecyzowanie lub złagodzenie zapisów w projekcie.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Przyjęte prawo (akt prawny)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to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ostateczna wersja dokumentu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, która została zatwierdzona przez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Parlament Europejski i Radę Unii Europejskiej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. 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Po publikacji w Dzienniku Urzędowym Unii Europejskiej staje się obowiązującym prawem we wszystkich państwach członkowskich. </a:t>
            </a:r>
            <a:endParaRPr lang="pl-PL" sz="1100" b="1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Analiza i refleksja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Parlament Europejski od środka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Zasiądź w ławach poselskich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600" b="1" spc="-1" dirty="0">
                <a:solidFill>
                  <a:srgbClr val="FFFFFF"/>
                </a:solidFill>
                <a:latin typeface="Gadugi"/>
              </a:rPr>
              <a:t>Która refleksja była dla mnie najciekawsza i dlaczego?</a:t>
            </a:r>
            <a:endParaRPr lang="pl-PL" sz="16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Parlament Europejski od środka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Zasiądź w ławach poselskich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galnie Młodzi - Nie chcę zdjęcia w Internecie" id="{35C84C39-9A90-7C4D-AAFE-FD732F3EFA88}" vid="{6779D856-3B0E-F949-A881-51F6C4DF70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195</Words>
  <Application>Microsoft Macintosh PowerPoint</Application>
  <PresentationFormat>Niestandardowy</PresentationFormat>
  <Paragraphs>31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4</cp:revision>
  <cp:lastPrinted>2025-10-30T16:37:06Z</cp:lastPrinted>
  <dcterms:created xsi:type="dcterms:W3CDTF">2025-10-30T13:00:37Z</dcterms:created>
  <dcterms:modified xsi:type="dcterms:W3CDTF">2025-10-30T17:03:35Z</dcterms:modified>
  <dc:language>pl-PL</dc:language>
</cp:coreProperties>
</file>